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9" r:id="rId3"/>
    <p:sldId id="259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0" r:id="rId12"/>
    <p:sldId id="279" r:id="rId13"/>
    <p:sldId id="280" r:id="rId14"/>
    <p:sldId id="282" r:id="rId15"/>
    <p:sldId id="283" r:id="rId16"/>
    <p:sldId id="284" r:id="rId17"/>
    <p:sldId id="285" r:id="rId18"/>
    <p:sldId id="289" r:id="rId19"/>
    <p:sldId id="290" r:id="rId20"/>
    <p:sldId id="286" r:id="rId21"/>
    <p:sldId id="294" r:id="rId22"/>
    <p:sldId id="295" r:id="rId23"/>
    <p:sldId id="287" r:id="rId24"/>
    <p:sldId id="296" r:id="rId25"/>
    <p:sldId id="305" r:id="rId26"/>
    <p:sldId id="26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A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3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4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45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9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4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7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61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0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7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73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0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3633" y="3013501"/>
            <a:ext cx="9729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2"/>
                </a:solidFill>
              </a:rPr>
              <a:t>09 </a:t>
            </a:r>
            <a:r>
              <a:rPr lang="ko-KR" altLang="en-US" sz="4800" b="1" dirty="0" err="1">
                <a:solidFill>
                  <a:schemeClr val="tx2"/>
                </a:solidFill>
              </a:rPr>
              <a:t>딕셔너리</a:t>
            </a:r>
            <a:r>
              <a:rPr lang="en-US" altLang="ko-KR" sz="4800" b="1" dirty="0">
                <a:solidFill>
                  <a:schemeClr val="tx2"/>
                </a:solidFill>
              </a:rPr>
              <a:t>, </a:t>
            </a:r>
            <a:r>
              <a:rPr lang="ko-KR" altLang="en-US" sz="4800" b="1" dirty="0">
                <a:solidFill>
                  <a:schemeClr val="tx2"/>
                </a:solidFill>
              </a:rPr>
              <a:t>집합</a:t>
            </a:r>
            <a:r>
              <a:rPr lang="en-US" altLang="ko-KR" sz="4800" b="1" dirty="0">
                <a:solidFill>
                  <a:schemeClr val="tx2"/>
                </a:solidFill>
              </a:rPr>
              <a:t>, </a:t>
            </a:r>
            <a:r>
              <a:rPr lang="ko-KR" altLang="en-US" sz="4800" b="1" dirty="0">
                <a:solidFill>
                  <a:schemeClr val="tx2"/>
                </a:solidFill>
              </a:rPr>
              <a:t>컬렉션</a:t>
            </a: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1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</a:t>
            </a:r>
            <a:r>
              <a:rPr lang="ko-KR" altLang="en-US" sz="3200" dirty="0"/>
              <a:t>집합 </a:t>
            </a:r>
            <a:r>
              <a:rPr lang="en-US" altLang="ko-KR" sz="3200" dirty="0"/>
              <a:t>- </a:t>
            </a:r>
            <a:r>
              <a:rPr lang="ko-KR" altLang="en-US" sz="3200"/>
              <a:t>정의 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DF339A-B6FF-5CCD-5EEB-CC0409651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1048870"/>
            <a:ext cx="6166095" cy="549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55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실습하기</a:t>
            </a:r>
            <a:r>
              <a:rPr lang="en-US" altLang="ko-KR" sz="6000" b="1" dirty="0">
                <a:solidFill>
                  <a:schemeClr val="tx2"/>
                </a:solidFill>
              </a:rPr>
              <a:t>_2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86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3557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집합 </a:t>
            </a:r>
            <a:r>
              <a:rPr lang="en-US" altLang="ko-KR" sz="3200" dirty="0"/>
              <a:t>- </a:t>
            </a:r>
            <a:r>
              <a:rPr lang="ko-KR" altLang="en-US" sz="3200" dirty="0"/>
              <a:t>연산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B30D3C-E1CC-AE63-3C00-A02B53927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229760"/>
            <a:ext cx="9102211" cy="523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09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집합 </a:t>
            </a:r>
            <a:r>
              <a:rPr lang="en-US" altLang="ko-KR" sz="3200" dirty="0"/>
              <a:t>- </a:t>
            </a:r>
            <a:r>
              <a:rPr lang="ko-KR" altLang="en-US" sz="3200" dirty="0"/>
              <a:t>연산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B72E18-D1B2-F167-7F0C-75B87EE83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000041"/>
            <a:ext cx="6950901" cy="530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84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433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/>
              <a:t>컬렉션 </a:t>
            </a:r>
            <a:r>
              <a:rPr lang="en-US" altLang="ko-KR" sz="3200" dirty="0"/>
              <a:t>- </a:t>
            </a:r>
            <a:r>
              <a:rPr lang="ko-KR" altLang="en-US" sz="3200" dirty="0"/>
              <a:t>컬렉션으로 변환</a:t>
            </a:r>
            <a:r>
              <a:rPr lang="en-US" altLang="ko-KR" sz="3200" dirty="0"/>
              <a:t>, </a:t>
            </a:r>
            <a:r>
              <a:rPr lang="ko-KR" altLang="en-US" sz="3200" dirty="0"/>
              <a:t>함수 인자 전달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389873" y="5574500"/>
            <a:ext cx="10766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dirty="0"/>
              <a:t>리스트 </a:t>
            </a:r>
            <a:r>
              <a:rPr lang="en-US" altLang="ko-KR" sz="2000" dirty="0"/>
              <a:t>a=[“</a:t>
            </a:r>
            <a:r>
              <a:rPr lang="en-US" altLang="ko-KR" sz="2000" dirty="0" err="1"/>
              <a:t>a”,“b”,“c”,“d”,“e</a:t>
            </a:r>
            <a:r>
              <a:rPr lang="en-US" altLang="ko-KR" sz="2000" dirty="0"/>
              <a:t>”]</a:t>
            </a:r>
            <a:r>
              <a:rPr lang="ko-KR" altLang="en-US" sz="2000" dirty="0"/>
              <a:t>를 </a:t>
            </a:r>
            <a:r>
              <a:rPr lang="ko-KR" altLang="en-US" sz="2000" dirty="0" err="1"/>
              <a:t>딕셔너리</a:t>
            </a:r>
            <a:r>
              <a:rPr lang="ko-KR" altLang="en-US" sz="2000" dirty="0"/>
              <a:t> </a:t>
            </a:r>
            <a:r>
              <a:rPr lang="en-US" altLang="ko-KR" sz="2000" dirty="0"/>
              <a:t>b={1: ‘a’, 2: ‘b’, 3: ‘c’, 4: ‘d’, 5: ‘e’}</a:t>
            </a:r>
            <a:r>
              <a:rPr lang="ko-KR" altLang="en-US" sz="2000" dirty="0"/>
              <a:t>로 변환한다면 다음과 같이 처리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DC9882-711E-258F-CC78-2213B7F56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153777"/>
            <a:ext cx="10719556" cy="300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22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433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/>
              <a:t>컬렉션 </a:t>
            </a:r>
            <a:r>
              <a:rPr lang="en-US" altLang="ko-KR" sz="3200" dirty="0"/>
              <a:t>- </a:t>
            </a:r>
            <a:r>
              <a:rPr lang="ko-KR" altLang="en-US" sz="3200" dirty="0"/>
              <a:t>컬렉션으로 변환</a:t>
            </a:r>
            <a:r>
              <a:rPr lang="en-US" altLang="ko-KR" sz="3200" dirty="0"/>
              <a:t>, </a:t>
            </a:r>
            <a:r>
              <a:rPr lang="ko-KR" altLang="en-US" sz="3200" dirty="0"/>
              <a:t>함수 인자 전달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641389" y="5553635"/>
            <a:ext cx="10766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enumerate() </a:t>
            </a:r>
            <a:r>
              <a:rPr lang="ko-KR" altLang="en-US" sz="2000" dirty="0"/>
              <a:t>함수는 요소를 </a:t>
            </a:r>
            <a:r>
              <a:rPr lang="en-US" altLang="ko-KR" sz="2000" dirty="0"/>
              <a:t>0</a:t>
            </a:r>
            <a:r>
              <a:rPr lang="ko-KR" altLang="en-US" sz="2000" dirty="0"/>
              <a:t>부터 차례의 숫자로 대입해 줌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보기에서 </a:t>
            </a:r>
            <a:r>
              <a:rPr lang="en-US" altLang="ko-KR" sz="2000" dirty="0"/>
              <a:t>b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딕셔너리</a:t>
            </a:r>
            <a:r>
              <a:rPr lang="en-US" altLang="ko-KR" sz="2000" dirty="0"/>
              <a:t>, c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튜플을</a:t>
            </a:r>
            <a:r>
              <a:rPr lang="ko-KR" altLang="en-US" sz="2000" dirty="0"/>
              <a:t> 원소로 가진 리스트로 변환 되었음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DD6C501-CCB4-3F4E-67B1-D55B9AFF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905391"/>
            <a:ext cx="10506269" cy="451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56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433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/>
              <a:t>컬렉션 </a:t>
            </a:r>
            <a:r>
              <a:rPr lang="en-US" altLang="ko-KR" sz="3200" dirty="0"/>
              <a:t>- </a:t>
            </a:r>
            <a:r>
              <a:rPr lang="ko-KR" altLang="en-US" sz="3200" dirty="0"/>
              <a:t>컬렉션으로 변환</a:t>
            </a:r>
            <a:r>
              <a:rPr lang="en-US" altLang="ko-KR" sz="3200" dirty="0"/>
              <a:t>, </a:t>
            </a:r>
            <a:r>
              <a:rPr lang="ko-KR" altLang="en-US" sz="3200" dirty="0"/>
              <a:t>함수 인자 전달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7714770" y="841376"/>
            <a:ext cx="4360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zip</a:t>
            </a:r>
            <a:r>
              <a:rPr lang="ko-KR" altLang="en-US" sz="2000" dirty="0"/>
              <a:t>은 두 컬렉션</a:t>
            </a:r>
            <a:r>
              <a:rPr lang="en-US" altLang="ko-KR" sz="2000" dirty="0"/>
              <a:t>(</a:t>
            </a:r>
            <a:r>
              <a:rPr lang="ko-KR" altLang="en-US" sz="2000" dirty="0"/>
              <a:t>리스트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튜플</a:t>
            </a:r>
            <a:r>
              <a:rPr lang="en-US" altLang="ko-KR" sz="2000" dirty="0"/>
              <a:t>, </a:t>
            </a:r>
            <a:r>
              <a:rPr lang="ko-KR" altLang="en-US" sz="2000" dirty="0"/>
              <a:t>집합 등</a:t>
            </a:r>
            <a:r>
              <a:rPr lang="en-US" altLang="ko-KR" sz="2000" dirty="0"/>
              <a:t>)</a:t>
            </a:r>
            <a:r>
              <a:rPr lang="ko-KR" altLang="en-US" sz="2000" dirty="0"/>
              <a:t>을 하나씩 대응관계를 만들어 줌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단 서로의 개수가 다를 때 적은 개수에 맞추어 구성됨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b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딕셔너리</a:t>
            </a:r>
            <a:r>
              <a:rPr lang="en-US" altLang="ko-KR" sz="2000" dirty="0"/>
              <a:t>, c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튜플을</a:t>
            </a:r>
            <a:r>
              <a:rPr lang="ko-KR" altLang="en-US" sz="2000" dirty="0"/>
              <a:t> 원소로 가진 리스트로 변환 되었음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D5D54D-9168-F50A-D19C-CFACF9FA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11" y="809755"/>
            <a:ext cx="7116182" cy="29123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D0AB3A-46DA-D213-38ED-E2FD552A3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11" y="3912348"/>
            <a:ext cx="7116182" cy="278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5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433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/>
              <a:t>컬렉션 </a:t>
            </a:r>
            <a:r>
              <a:rPr lang="en-US" altLang="ko-KR" sz="3200" dirty="0"/>
              <a:t>- </a:t>
            </a:r>
            <a:r>
              <a:rPr lang="ko-KR" altLang="en-US" sz="3200" dirty="0"/>
              <a:t>컬렉션으로 변환</a:t>
            </a:r>
            <a:r>
              <a:rPr lang="en-US" altLang="ko-KR" sz="3200" dirty="0"/>
              <a:t>, </a:t>
            </a:r>
            <a:r>
              <a:rPr lang="ko-KR" altLang="en-US" sz="3200" dirty="0"/>
              <a:t>함수 인자 전달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5020481"/>
            <a:ext cx="10766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- </a:t>
            </a:r>
            <a:r>
              <a:rPr lang="ko-KR" altLang="en-US" sz="2000" dirty="0"/>
              <a:t>함수인자에 컬렉션 값을 차례로 대입 </a:t>
            </a:r>
            <a:endParaRPr lang="en-US" altLang="ko-KR" sz="2000" dirty="0"/>
          </a:p>
          <a:p>
            <a:r>
              <a:rPr lang="en-US" altLang="ko-KR" sz="2000" dirty="0"/>
              <a:t>=&gt; filter(</a:t>
            </a:r>
            <a:r>
              <a:rPr lang="ko-KR" altLang="en-US" sz="2000" dirty="0" err="1"/>
              <a:t>함수명</a:t>
            </a:r>
            <a:r>
              <a:rPr lang="en-US" altLang="ko-KR" sz="2000" dirty="0"/>
              <a:t>,</a:t>
            </a:r>
            <a:r>
              <a:rPr lang="ko-KR" altLang="en-US" sz="2000" dirty="0"/>
              <a:t>인자</a:t>
            </a:r>
            <a:r>
              <a:rPr lang="en-US" altLang="ko-KR" sz="2000" dirty="0"/>
              <a:t>_</a:t>
            </a:r>
            <a:r>
              <a:rPr lang="ko-KR" altLang="en-US" sz="2000" dirty="0"/>
              <a:t>컬렉션</a:t>
            </a:r>
            <a:r>
              <a:rPr lang="en-US" altLang="ko-KR" sz="2000" dirty="0"/>
              <a:t>)</a:t>
            </a:r>
            <a:r>
              <a:rPr lang="ko-KR" altLang="en-US" sz="2000" dirty="0"/>
              <a:t>은 인자 컬렉션의 값을 하나씩 대응하여 함수를 실행함</a:t>
            </a:r>
            <a:r>
              <a:rPr lang="en-US" altLang="ko-KR" sz="2000" dirty="0"/>
              <a:t> </a:t>
            </a:r>
          </a:p>
          <a:p>
            <a:r>
              <a:rPr lang="en-US" altLang="ko-KR" sz="2000" dirty="0"/>
              <a:t>=&gt; filter</a:t>
            </a:r>
            <a:r>
              <a:rPr lang="ko-KR" altLang="en-US" sz="2000" dirty="0"/>
              <a:t>는 인자가 하나인 경우만 가능</a:t>
            </a:r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DDC0CA-D59D-22FF-B6DB-116F31CC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54435"/>
            <a:ext cx="9660367" cy="375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14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433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/>
              <a:t>컬렉션 </a:t>
            </a:r>
            <a:r>
              <a:rPr lang="en-US" altLang="ko-KR" sz="3200" dirty="0"/>
              <a:t>- </a:t>
            </a:r>
            <a:r>
              <a:rPr lang="ko-KR" altLang="en-US" sz="3200" dirty="0"/>
              <a:t>컬렉션으로 변환</a:t>
            </a:r>
            <a:r>
              <a:rPr lang="en-US" altLang="ko-KR" sz="3200" dirty="0"/>
              <a:t>, </a:t>
            </a:r>
            <a:r>
              <a:rPr lang="ko-KR" altLang="en-US" sz="3200" dirty="0"/>
              <a:t>함수 인자 전달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699796" y="5542227"/>
            <a:ext cx="10766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filter</a:t>
            </a:r>
            <a:r>
              <a:rPr lang="ko-KR" altLang="en-US" sz="2000" dirty="0"/>
              <a:t>는 인자가 하나인 경우만 가능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인자를 여러 개를 전달할 경우 </a:t>
            </a:r>
            <a:r>
              <a:rPr lang="en-US" altLang="ko-KR" sz="2000" dirty="0"/>
              <a:t>map</a:t>
            </a:r>
            <a:r>
              <a:rPr lang="ko-KR" altLang="en-US" sz="2000" dirty="0"/>
              <a:t>함수를 사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726C0C-1B00-0D00-80CF-CE13C28B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30614"/>
            <a:ext cx="10816420" cy="411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62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2800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433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/>
              <a:t>컬렉션 </a:t>
            </a:r>
            <a:r>
              <a:rPr lang="en-US" altLang="ko-KR" sz="3200" dirty="0"/>
              <a:t>- </a:t>
            </a:r>
            <a:r>
              <a:rPr lang="ko-KR" altLang="en-US" sz="3200" dirty="0"/>
              <a:t>컬렉션으로 변환</a:t>
            </a:r>
            <a:r>
              <a:rPr lang="en-US" altLang="ko-KR" sz="3200" dirty="0"/>
              <a:t>, </a:t>
            </a:r>
            <a:r>
              <a:rPr lang="ko-KR" altLang="en-US" sz="3200" dirty="0"/>
              <a:t>함수 인자 전달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436116" y="5755656"/>
            <a:ext cx="10766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lambda</a:t>
            </a:r>
            <a:r>
              <a:rPr lang="ko-KR" altLang="en-US" sz="2000" dirty="0"/>
              <a:t>는 전달한 함수가 간단한 경우 한 줄 안에 기입 가능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lambda </a:t>
            </a:r>
            <a:r>
              <a:rPr lang="ko-KR" altLang="en-US" sz="2000" dirty="0"/>
              <a:t>인자는 함수내용 으로 한 줄에 기입가능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A6412A-E21A-B71F-F314-9F794DAA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40" y="1048874"/>
            <a:ext cx="10849087" cy="353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30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실습하기</a:t>
            </a:r>
            <a:r>
              <a:rPr lang="en-US" altLang="ko-KR" sz="6000" b="1" dirty="0">
                <a:solidFill>
                  <a:schemeClr val="tx2"/>
                </a:solidFill>
              </a:rPr>
              <a:t>_1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038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433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</a:t>
            </a:r>
            <a:r>
              <a:rPr lang="ko-KR" altLang="en-US" sz="3200" dirty="0"/>
              <a:t>컬렉션 </a:t>
            </a:r>
            <a:r>
              <a:rPr lang="en-US" altLang="ko-KR" sz="3200" dirty="0"/>
              <a:t>- copy, </a:t>
            </a:r>
            <a:r>
              <a:rPr lang="en-US" altLang="ko-KR" sz="3200" dirty="0" err="1"/>
              <a:t>deepcopy</a:t>
            </a:r>
            <a:r>
              <a:rPr lang="en-US" altLang="ko-KR" sz="3200" dirty="0"/>
              <a:t> 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5622909"/>
            <a:ext cx="10766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/>
              <a:t>copy </a:t>
            </a:r>
          </a:p>
          <a:p>
            <a:r>
              <a:rPr lang="en-US" altLang="ko-KR" sz="2000" dirty="0"/>
              <a:t>=&gt; </a:t>
            </a:r>
            <a:r>
              <a:rPr lang="ko-KR" altLang="en-US" sz="2000" dirty="0"/>
              <a:t>컬렉션을 대입하면 컬렉션의 값이 복사되는 것이 아니라 주소가 복사됨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7E88F8-2DBF-5624-6DE2-8403DAA60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11" y="847031"/>
            <a:ext cx="8511882" cy="477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76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433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</a:t>
            </a:r>
            <a:r>
              <a:rPr lang="ko-KR" altLang="en-US" sz="3200" dirty="0"/>
              <a:t>컬렉션 </a:t>
            </a:r>
            <a:r>
              <a:rPr lang="en-US" altLang="ko-KR" sz="3200" dirty="0"/>
              <a:t>- copy, </a:t>
            </a:r>
            <a:r>
              <a:rPr lang="en-US" altLang="ko-KR" sz="3200" dirty="0" err="1"/>
              <a:t>deepcopy</a:t>
            </a:r>
            <a:r>
              <a:rPr lang="en-US" altLang="ko-KR" sz="3200" dirty="0"/>
              <a:t> 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699796" y="5675448"/>
            <a:ext cx="10766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대입된 컬렉션을 변경하면 원 컬렉션도 변경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이때는 </a:t>
            </a:r>
            <a:r>
              <a:rPr lang="en-US" altLang="ko-KR" sz="2000" dirty="0"/>
              <a:t>b=a[:]</a:t>
            </a:r>
            <a:r>
              <a:rPr lang="ko-KR" altLang="en-US" sz="2000" dirty="0"/>
              <a:t>또는 </a:t>
            </a:r>
            <a:r>
              <a:rPr lang="en-US" altLang="ko-KR" sz="2000" dirty="0"/>
              <a:t>b=</a:t>
            </a:r>
            <a:r>
              <a:rPr lang="en-US" altLang="ko-KR" sz="2000" dirty="0" err="1"/>
              <a:t>a.copy</a:t>
            </a:r>
            <a:r>
              <a:rPr lang="en-US" altLang="ko-KR" sz="2000" dirty="0"/>
              <a:t>()</a:t>
            </a:r>
            <a:r>
              <a:rPr lang="ko-KR" altLang="en-US" sz="2000" dirty="0"/>
              <a:t>를 사용</a:t>
            </a:r>
            <a:r>
              <a:rPr lang="en-US" altLang="ko-KR" sz="2000" dirty="0"/>
              <a:t>(</a:t>
            </a:r>
            <a:r>
              <a:rPr lang="ko-KR" altLang="en-US" sz="2000" dirty="0"/>
              <a:t>옅은 복사</a:t>
            </a:r>
            <a:r>
              <a:rPr lang="en-US" altLang="ko-KR" sz="2000" dirty="0"/>
              <a:t>)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89E7D4-C540-8970-B16E-D4F01BF3D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50863"/>
            <a:ext cx="8121128" cy="454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46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433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</a:t>
            </a:r>
            <a:r>
              <a:rPr lang="ko-KR" altLang="en-US" sz="3200" dirty="0"/>
              <a:t>컬렉션 </a:t>
            </a:r>
            <a:r>
              <a:rPr lang="en-US" altLang="ko-KR" sz="3200" dirty="0"/>
              <a:t>- copy, </a:t>
            </a:r>
            <a:r>
              <a:rPr lang="en-US" altLang="ko-KR" sz="3200" dirty="0" err="1"/>
              <a:t>deepcopy</a:t>
            </a:r>
            <a:r>
              <a:rPr lang="en-US" altLang="ko-KR" sz="3200" dirty="0"/>
              <a:t> 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6970955" y="911060"/>
            <a:ext cx="48624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 err="1"/>
              <a:t>deepcopy</a:t>
            </a:r>
            <a:r>
              <a:rPr lang="en-US" altLang="ko-KR" sz="2000" dirty="0"/>
              <a:t> 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컬렉션 안에 컬렉션이 있을 때 </a:t>
            </a:r>
            <a:r>
              <a:rPr lang="en-US" altLang="ko-KR" sz="2000" dirty="0"/>
              <a:t>copy</a:t>
            </a:r>
            <a:r>
              <a:rPr lang="ko-KR" altLang="en-US" sz="2000" dirty="0"/>
              <a:t>를 사용시 첫 번째 컬렉션만 복사됨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이 경우 아래레벨의 모든 컬렉션을 복사할 경우 </a:t>
            </a:r>
            <a:r>
              <a:rPr lang="en-US" altLang="ko-KR" sz="2000" dirty="0" err="1"/>
              <a:t>deepcopy</a:t>
            </a:r>
            <a:r>
              <a:rPr lang="ko-KR" altLang="en-US" sz="2000" dirty="0"/>
              <a:t>를 사용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FF8EC7-AD34-9D06-266F-38CEC0F27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33100"/>
            <a:ext cx="6207162" cy="30240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B2DE1A-5C16-B165-3075-A976CB2CE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7" y="3947066"/>
            <a:ext cx="6207162" cy="256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17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433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</a:t>
            </a:r>
            <a:r>
              <a:rPr lang="ko-KR" altLang="en-US" sz="3200" dirty="0"/>
              <a:t>컬렉션 </a:t>
            </a:r>
            <a:r>
              <a:rPr lang="en-US" altLang="ko-KR" sz="3200" dirty="0"/>
              <a:t>- copy, </a:t>
            </a:r>
            <a:r>
              <a:rPr lang="en-US" altLang="ko-KR" sz="3200" dirty="0" err="1"/>
              <a:t>deepcopy</a:t>
            </a:r>
            <a:r>
              <a:rPr lang="en-US" altLang="ko-KR" sz="3200" dirty="0"/>
              <a:t> 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3761" y="3838850"/>
            <a:ext cx="10766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아래레벨의 모든 컬렉션을 복사할 경우 </a:t>
            </a:r>
            <a:r>
              <a:rPr lang="en-US" altLang="ko-KR" sz="2000" dirty="0" err="1"/>
              <a:t>deepcopy</a:t>
            </a:r>
            <a:r>
              <a:rPr lang="ko-KR" altLang="en-US" sz="2000" dirty="0"/>
              <a:t>를 사용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import copy</a:t>
            </a:r>
            <a:r>
              <a:rPr lang="ko-KR" altLang="en-US" sz="2000" dirty="0"/>
              <a:t>를 정의하여 가져다 </a:t>
            </a:r>
            <a:r>
              <a:rPr lang="en-US" altLang="ko-KR" sz="2000" dirty="0" err="1"/>
              <a:t>deepcopy</a:t>
            </a:r>
            <a:r>
              <a:rPr lang="en-US" altLang="ko-KR" sz="2000" dirty="0"/>
              <a:t> </a:t>
            </a:r>
            <a:r>
              <a:rPr lang="ko-KR" altLang="en-US" sz="2000" dirty="0"/>
              <a:t>사용 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4DA559-B701-E327-B1BF-7125F8BD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61" y="1206560"/>
            <a:ext cx="10854466" cy="234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36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tx2"/>
                </a:solidFill>
              </a:rPr>
              <a:t>정리하기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96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8086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</a:rPr>
              <a:t>정리하기 </a:t>
            </a:r>
            <a:r>
              <a:rPr lang="ko-KR" altLang="en-US" sz="3200" b="1" dirty="0" err="1">
                <a:solidFill>
                  <a:schemeClr val="tx2"/>
                </a:solidFill>
              </a:rPr>
              <a:t>노트필기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9937C3-14B3-0E99-2F5A-08C870568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460"/>
          <a:stretch/>
        </p:blipFill>
        <p:spPr>
          <a:xfrm>
            <a:off x="559837" y="840193"/>
            <a:ext cx="6754588" cy="581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01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THANK YOU</a:t>
            </a:r>
            <a:endParaRPr lang="ko-KR" altLang="en-US" sz="6000" dirty="0"/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345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 err="1"/>
              <a:t>딕셔너리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정의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494126-7FF2-173E-29AE-41677AD14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156110"/>
            <a:ext cx="11072988" cy="321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5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 err="1"/>
              <a:t>딕셔너리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정의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47C5EB-33A7-4C34-9C6E-28B586D28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088504"/>
            <a:ext cx="10878320" cy="422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2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 err="1"/>
              <a:t>딕셔너리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정의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087588-67C5-2785-CB2B-49D0CB983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140333"/>
            <a:ext cx="10429539" cy="440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15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 err="1"/>
              <a:t>딕셔너리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정의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962704-D5F1-4679-6BDE-6CF9DB7C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366993"/>
            <a:ext cx="11197783" cy="357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52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 err="1"/>
              <a:t>딕셔너리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예제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DFEEFC-062F-8842-4241-CCFF99C2F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189969"/>
            <a:ext cx="11020770" cy="371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6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 err="1"/>
              <a:t>딕셔너리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예제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13E9DE-CEA3-6CED-C45B-0CB3407F8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167560"/>
            <a:ext cx="11079227" cy="34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7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</a:t>
            </a:r>
            <a:r>
              <a:rPr lang="ko-KR" altLang="en-US" sz="3200" dirty="0"/>
              <a:t>집합 </a:t>
            </a:r>
            <a:r>
              <a:rPr lang="en-US" altLang="ko-KR" sz="3200" dirty="0"/>
              <a:t>- </a:t>
            </a:r>
            <a:r>
              <a:rPr lang="ko-KR" altLang="en-US" sz="3200" dirty="0"/>
              <a:t>정의 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C3132C-E028-0073-AFFC-67A346EA6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138339"/>
            <a:ext cx="10907320" cy="46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9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399</Words>
  <Application>Microsoft Office PowerPoint</Application>
  <PresentationFormat>와이드스크린</PresentationFormat>
  <Paragraphs>48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yeeyin96@nate.com</cp:lastModifiedBy>
  <cp:revision>40</cp:revision>
  <dcterms:created xsi:type="dcterms:W3CDTF">2020-08-12T09:08:44Z</dcterms:created>
  <dcterms:modified xsi:type="dcterms:W3CDTF">2023-05-04T14:17:30Z</dcterms:modified>
</cp:coreProperties>
</file>